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1375-3EFF-43EC-9E58-DE9E522B77B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17B45-4F09-44BA-B435-0D2398DC2A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054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48B7B-6B1E-4FD7-8549-0230C31FF12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BB0D6-DF79-4FBD-AE77-B5763869B3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81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0FEB-FBC1-4CCE-839E-34102609A9D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B3A04-B766-4A51-900D-4777B5E5FA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634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B75A1-42F4-4D35-8A4F-48A6ECF09A9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FDEE4-BA5F-47A3-A1FA-C38586864D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524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6C6CD-541D-4062-9996-351CD8437F5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93FD5-A793-411B-A685-2DED0792D0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465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EF3C8-7EFA-40A5-A836-A98136AACF8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8EF66-AA31-471B-99B8-845DCDB5C1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423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B0972-5768-4EBA-8D7E-F7824398CA4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206DB-ACB8-4C13-884D-580BF1F9C3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94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0E506-59B9-46C7-825D-2FDDD649612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0B4F0-0CA2-49D8-AEDE-8169E28B5A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364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FA4BF-4C88-464B-9FEC-962561BD8F6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BA1AF-8E2D-4203-97F7-0688EA16C6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566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79B02-CEBC-4BD5-AB56-07121D7258B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0A1CD-55D3-4C80-B40F-359CD8DC3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168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DEA60-EB4E-4862-97A8-E06749BCB2A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5BBF2-6FF0-43C6-A84A-58A81ADC9D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249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0C60A4-3D06-4D42-887D-FC9E7C0D9F8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065B1A-001E-46D1-A888-9442A6256E46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2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udi_Seracino@nc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6" y="6248400"/>
            <a:ext cx="8532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6270626"/>
            <a:ext cx="581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224089" y="6270626"/>
            <a:ext cx="4224337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prstClr val="white">
                    <a:lumMod val="95000"/>
                  </a:prstClr>
                </a:solidFill>
                <a:latin typeface="Cambria" pitchFamily="18" charset="0"/>
                <a:cs typeface="Arial" panose="020B0604020202020204" pitchFamily="34" charset="0"/>
              </a:rPr>
              <a:t>International Institute for FRP in Construction</a:t>
            </a:r>
            <a:endParaRPr lang="en-GB" sz="1600" dirty="0">
              <a:solidFill>
                <a:prstClr val="white">
                  <a:lumMod val="95000"/>
                </a:prstClr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07505" y="381000"/>
            <a:ext cx="7986713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EEECE1">
                    <a:lumMod val="10000"/>
                  </a:srgbClr>
                </a:solidFill>
                <a:latin typeface="Cambria" pitchFamily="18" charset="0"/>
                <a:cs typeface="Arial" panose="020B0604020202020204" pitchFamily="34" charset="0"/>
              </a:rPr>
              <a:t>Name</a:t>
            </a:r>
            <a:endParaRPr lang="en-US" sz="3200" dirty="0">
              <a:solidFill>
                <a:srgbClr val="EEECE1">
                  <a:lumMod val="10000"/>
                </a:srgbClr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EEECE1">
                    <a:lumMod val="10000"/>
                  </a:srgbClr>
                </a:solidFill>
                <a:latin typeface="Cambria" pitchFamily="18" charset="0"/>
                <a:cs typeface="Arial" charset="0"/>
              </a:rPr>
              <a:t>Title</a:t>
            </a:r>
            <a:endParaRPr lang="en-US" sz="2400" dirty="0">
              <a:solidFill>
                <a:srgbClr val="EEECE1">
                  <a:lumMod val="10000"/>
                </a:srgbClr>
              </a:solidFill>
              <a:latin typeface="Cambria" pitchFamily="18" charset="0"/>
              <a:cs typeface="Arial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EEECE1">
                    <a:lumMod val="10000"/>
                  </a:srgbClr>
                </a:solidFill>
                <a:latin typeface="Cambria" pitchFamily="18" charset="0"/>
                <a:cs typeface="Arial" charset="0"/>
              </a:rPr>
              <a:t>Affiliation, Country</a:t>
            </a:r>
            <a:endParaRPr lang="en-US" sz="2400" dirty="0">
              <a:solidFill>
                <a:srgbClr val="EEECE1">
                  <a:lumMod val="10000"/>
                </a:srgbClr>
              </a:solidFill>
              <a:latin typeface="Cambria" pitchFamily="18" charset="0"/>
              <a:cs typeface="Arial" charset="0"/>
            </a:endParaRPr>
          </a:p>
          <a:p>
            <a:pPr>
              <a:defRPr/>
            </a:pPr>
            <a:endParaRPr lang="en-GB" sz="3200" dirty="0">
              <a:solidFill>
                <a:srgbClr val="EEECE1">
                  <a:lumMod val="10000"/>
                </a:srgbClr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374900"/>
            <a:ext cx="8339138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EEECE1">
                    <a:lumMod val="10000"/>
                  </a:srgbClr>
                </a:solidFill>
                <a:latin typeface="Cambria" pitchFamily="18" charset="0"/>
                <a:cs typeface="Arial" panose="020B0604020202020204" pitchFamily="34" charset="0"/>
              </a:rPr>
              <a:t>Itemize key FRP research contributions/interests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EEECE1">
                    <a:lumMod val="10000"/>
                  </a:srgbClr>
                </a:solidFill>
                <a:latin typeface="Cambria" pitchFamily="18" charset="0"/>
                <a:cs typeface="Arial" panose="020B0604020202020204" pitchFamily="34" charset="0"/>
              </a:rPr>
              <a:t>Membership in FRP related organizations</a:t>
            </a:r>
            <a:endParaRPr lang="en-US" sz="2400" dirty="0">
              <a:solidFill>
                <a:srgbClr val="EEECE1">
                  <a:lumMod val="10000"/>
                </a:srgbClr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EEECE1">
                    <a:lumMod val="10000"/>
                  </a:srgbClr>
                </a:solidFill>
                <a:latin typeface="Cambria" pitchFamily="18" charset="0"/>
                <a:cs typeface="Arial" panose="020B0604020202020204" pitchFamily="34" charset="0"/>
              </a:rPr>
              <a:t>Other relevant FRP activities</a:t>
            </a:r>
            <a:endParaRPr lang="en-US" sz="2400" dirty="0">
              <a:solidFill>
                <a:srgbClr val="EEECE1">
                  <a:lumMod val="10000"/>
                </a:srgbClr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EEECE1">
                    <a:lumMod val="10000"/>
                  </a:srgbClr>
                </a:solidFill>
                <a:latin typeface="Cambria" pitchFamily="18" charset="0"/>
                <a:cs typeface="Arial" panose="020B0604020202020204" pitchFamily="34" charset="0"/>
              </a:rPr>
              <a:t>…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EEECE1">
                  <a:lumMod val="10000"/>
                </a:srgbClr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  <a:cs typeface="Arial" panose="020B0604020202020204" pitchFamily="34" charset="0"/>
              </a:rPr>
              <a:t>ONE SLIDE ONLY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400" b="1" dirty="0">
              <a:solidFill>
                <a:srgbClr val="FF0000"/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mbria" pitchFamily="18" charset="0"/>
                <a:cs typeface="Arial" panose="020B0604020202020204" pitchFamily="34" charset="0"/>
              </a:rPr>
              <a:t>Submit nomination form and </a:t>
            </a:r>
            <a:r>
              <a:rPr lang="en-US" sz="2400" dirty="0" err="1" smtClean="0">
                <a:latin typeface="Cambria" pitchFamily="18" charset="0"/>
                <a:cs typeface="Arial" panose="020B0604020202020204" pitchFamily="34" charset="0"/>
              </a:rPr>
              <a:t>ppt</a:t>
            </a:r>
            <a:r>
              <a:rPr lang="en-US" sz="2400" dirty="0" smtClean="0">
                <a:latin typeface="Cambria" pitchFamily="18" charset="0"/>
                <a:cs typeface="Arial" panose="020B0604020202020204" pitchFamily="34" charset="0"/>
              </a:rPr>
              <a:t> slide to Rudi Seracino (</a:t>
            </a:r>
            <a:r>
              <a:rPr lang="en-US" sz="2400" dirty="0" smtClean="0">
                <a:latin typeface="Cambria" pitchFamily="18" charset="0"/>
                <a:cs typeface="Arial" panose="020B0604020202020204" pitchFamily="34" charset="0"/>
                <a:hlinkClick r:id="rId4"/>
              </a:rPr>
              <a:t>rudi_seracino@ncsu.edu</a:t>
            </a:r>
            <a:r>
              <a:rPr lang="en-US" sz="2400" dirty="0" smtClean="0">
                <a:latin typeface="Cambria" pitchFamily="18" charset="0"/>
                <a:cs typeface="Arial" panose="020B0604020202020204" pitchFamily="34" charset="0"/>
              </a:rPr>
              <a:t>) by Friday 1 August 2014</a:t>
            </a:r>
            <a:endParaRPr lang="en-US" sz="2400" dirty="0" smtClean="0">
              <a:solidFill>
                <a:srgbClr val="EEECE1">
                  <a:lumMod val="10000"/>
                </a:srgbClr>
              </a:solidFill>
              <a:latin typeface="Cambria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400" dirty="0">
              <a:solidFill>
                <a:srgbClr val="EEECE1">
                  <a:lumMod val="10000"/>
                </a:srgbClr>
              </a:solidFill>
              <a:latin typeface="Cambria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83112" y="382331"/>
            <a:ext cx="2090738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  <a:cs typeface="Arial" panose="020B0604020202020204" pitchFamily="34" charset="0"/>
              </a:rPr>
              <a:t>Add</a:t>
            </a:r>
          </a:p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latin typeface="Cambria" pitchFamily="18" charset="0"/>
                <a:cs typeface="Arial" panose="020B0604020202020204" pitchFamily="34" charset="0"/>
              </a:rPr>
              <a:t>p</a:t>
            </a:r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  <a:cs typeface="Arial" panose="020B0604020202020204" pitchFamily="34" charset="0"/>
              </a:rPr>
              <a:t>hoto</a:t>
            </a:r>
          </a:p>
          <a:p>
            <a:pPr algn="ctr">
              <a:defRPr/>
            </a:pPr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  <a:cs typeface="Arial" panose="020B0604020202020204" pitchFamily="34" charset="0"/>
              </a:rPr>
              <a:t>here</a:t>
            </a:r>
            <a:endParaRPr lang="en-US" sz="2400" dirty="0">
              <a:solidFill>
                <a:srgbClr val="FF0000"/>
              </a:solidFill>
              <a:latin typeface="Cambr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4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1_Office Theme</vt:lpstr>
      <vt:lpstr>PowerPoint Presentation</vt:lpstr>
    </vt:vector>
  </TitlesOfParts>
  <Company>North Carolina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Rudolf Seracino</dc:creator>
  <cp:lastModifiedBy>Rudolf Seracino</cp:lastModifiedBy>
  <cp:revision>4</cp:revision>
  <dcterms:created xsi:type="dcterms:W3CDTF">2014-06-14T15:25:31Z</dcterms:created>
  <dcterms:modified xsi:type="dcterms:W3CDTF">2014-06-14T18:53:04Z</dcterms:modified>
</cp:coreProperties>
</file>